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259" r:id="rId2"/>
    <p:sldId id="257" r:id="rId3"/>
    <p:sldId id="270" r:id="rId4"/>
    <p:sldId id="271" r:id="rId5"/>
    <p:sldId id="272" r:id="rId6"/>
    <p:sldId id="260" r:id="rId7"/>
    <p:sldId id="261" r:id="rId8"/>
    <p:sldId id="268" r:id="rId9"/>
    <p:sldId id="269" r:id="rId10"/>
    <p:sldId id="265" r:id="rId11"/>
    <p:sldId id="267" r:id="rId12"/>
  </p:sldIdLst>
  <p:sldSz cx="9144000" cy="5143500" type="screen16x9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altLang="es-ES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u="none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u="none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u="none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u="none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D2EC3B29-221B-4062-A993-15511ACBBB8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55467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4BD6080-A737-409B-89AA-90D16518D243}" type="slidenum">
              <a:rPr lang="es-ES" altLang="es-ES" sz="1400" smtClean="0"/>
              <a:pPr>
                <a:spcBef>
                  <a:spcPct val="0"/>
                </a:spcBef>
              </a:pPr>
              <a:t>1</a:t>
            </a:fld>
            <a:endParaRPr lang="es-ES" altLang="es-ES" sz="1400"/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34302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DDD34ED-E847-47DC-8BC7-97E4BF3122D3}" type="slidenum">
              <a:rPr lang="es-ES" altLang="es-ES" sz="1400" smtClean="0"/>
              <a:pPr>
                <a:spcBef>
                  <a:spcPct val="0"/>
                </a:spcBef>
              </a:pPr>
              <a:t>11</a:t>
            </a:fld>
            <a:endParaRPr lang="es-ES" altLang="es-ES" sz="140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42963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61A234-4E5C-45CB-99A2-59C8B980AE8A}" type="slidenum">
              <a:rPr lang="es-ES" altLang="es-ES" sz="1400" smtClean="0"/>
              <a:pPr>
                <a:spcBef>
                  <a:spcPct val="0"/>
                </a:spcBef>
              </a:pPr>
              <a:t>2</a:t>
            </a:fld>
            <a:endParaRPr lang="es-ES" altLang="es-ES" sz="140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29993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F5B5C82-36B0-4A0F-9236-C0ABEA1EF0F5}" type="slidenum">
              <a:rPr lang="es-ES" altLang="es-ES" sz="1400" smtClean="0"/>
              <a:pPr>
                <a:spcBef>
                  <a:spcPct val="0"/>
                </a:spcBef>
              </a:pPr>
              <a:t>3</a:t>
            </a:fld>
            <a:endParaRPr lang="es-ES" altLang="es-ES" sz="140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97303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95A1497-8EEB-4713-A952-566AF07DF6C8}" type="slidenum">
              <a:rPr lang="es-ES" altLang="es-ES" sz="1400" smtClean="0"/>
              <a:pPr>
                <a:spcBef>
                  <a:spcPct val="0"/>
                </a:spcBef>
              </a:pPr>
              <a:t>4</a:t>
            </a:fld>
            <a:endParaRPr lang="es-ES" altLang="es-ES" sz="1400"/>
          </a:p>
        </p:txBody>
      </p:sp>
      <p:sp>
        <p:nvSpPr>
          <p:cNvPr id="10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35486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03FDD57-D87D-4CC8-9946-CCCB1604C70D}" type="slidenum">
              <a:rPr lang="es-ES" altLang="es-ES" sz="1400" smtClean="0"/>
              <a:pPr>
                <a:spcBef>
                  <a:spcPct val="0"/>
                </a:spcBef>
              </a:pPr>
              <a:t>6</a:t>
            </a:fld>
            <a:endParaRPr lang="es-ES" altLang="es-ES" sz="1400"/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29273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04FE34E-8CD8-416C-8014-229ACD1FC866}" type="slidenum">
              <a:rPr lang="es-ES" altLang="es-ES" sz="1400" smtClean="0"/>
              <a:pPr>
                <a:spcBef>
                  <a:spcPct val="0"/>
                </a:spcBef>
              </a:pPr>
              <a:t>7</a:t>
            </a:fld>
            <a:endParaRPr lang="es-ES" altLang="es-ES" sz="1400"/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48123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E3117C8-48DC-46C1-9109-4AFE60E496AB}" type="slidenum">
              <a:rPr lang="es-ES" altLang="es-ES" sz="1400" smtClean="0"/>
              <a:pPr>
                <a:spcBef>
                  <a:spcPct val="0"/>
                </a:spcBef>
              </a:pPr>
              <a:t>8</a:t>
            </a:fld>
            <a:endParaRPr lang="es-ES" altLang="es-ES" sz="1400"/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52068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9CDE3F-6688-4858-B689-A345B79437F8}" type="slidenum">
              <a:rPr lang="es-ES" altLang="es-ES" sz="1400" smtClean="0"/>
              <a:pPr>
                <a:spcBef>
                  <a:spcPct val="0"/>
                </a:spcBef>
              </a:pPr>
              <a:t>9</a:t>
            </a:fld>
            <a:endParaRPr lang="es-ES" altLang="es-ES" sz="1400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81068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BE84FE6-0344-447A-915C-13F5124789F7}" type="slidenum">
              <a:rPr lang="es-ES" altLang="es-ES" sz="1400" smtClean="0"/>
              <a:pPr>
                <a:spcBef>
                  <a:spcPct val="0"/>
                </a:spcBef>
              </a:pPr>
              <a:t>10</a:t>
            </a:fld>
            <a:endParaRPr lang="es-ES" altLang="es-ES" sz="1400"/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25231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1329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3589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4788"/>
            <a:ext cx="2055813" cy="397986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4788"/>
            <a:ext cx="6019800" cy="397986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29904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79449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3739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3325"/>
            <a:ext cx="4037013" cy="29813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6613" y="1203325"/>
            <a:ext cx="4038600" cy="29813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364004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891188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691746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960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6256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7998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4788"/>
            <a:ext cx="822801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el formato del texto de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3325"/>
            <a:ext cx="8228013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el formato de esquema del texto</a:t>
            </a:r>
          </a:p>
          <a:p>
            <a:pPr lvl="1"/>
            <a:r>
              <a:rPr lang="en-GB" altLang="es-ES"/>
              <a:t>Segundo nivel del esquema</a:t>
            </a:r>
          </a:p>
          <a:p>
            <a:pPr lvl="2"/>
            <a:r>
              <a:rPr lang="en-GB" altLang="es-ES"/>
              <a:t>Tercer nivel del esquema</a:t>
            </a:r>
          </a:p>
          <a:p>
            <a:pPr lvl="3"/>
            <a:r>
              <a:rPr lang="en-GB" altLang="es-ES"/>
              <a:t>Cuarto nivel del esquema</a:t>
            </a:r>
          </a:p>
          <a:p>
            <a:pPr lvl="4"/>
            <a:r>
              <a:rPr lang="en-GB" altLang="es-ES"/>
              <a:t>Quinto nivel del esquema</a:t>
            </a:r>
          </a:p>
          <a:p>
            <a:pPr lvl="4"/>
            <a:r>
              <a:rPr lang="en-GB" altLang="es-ES"/>
              <a:t>Sexto nivel del esquema</a:t>
            </a:r>
          </a:p>
          <a:p>
            <a:pPr lvl="4"/>
            <a:r>
              <a:rPr lang="en-GB" altLang="es-ES"/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AutoShape 6"/>
          <p:cNvSpPr>
            <a:spLocks noChangeArrowheads="1"/>
          </p:cNvSpPr>
          <p:nvPr/>
        </p:nvSpPr>
        <p:spPr bwMode="auto">
          <a:xfrm rot="-1800000">
            <a:off x="377825" y="2487613"/>
            <a:ext cx="249238" cy="214312"/>
          </a:xfrm>
          <a:custGeom>
            <a:avLst/>
            <a:gdLst>
              <a:gd name="T0" fmla="*/ 249238 w 249238"/>
              <a:gd name="T1" fmla="*/ 107156 h 214312"/>
              <a:gd name="T2" fmla="*/ 124619 w 249238"/>
              <a:gd name="T3" fmla="*/ 214312 h 214312"/>
              <a:gd name="T4" fmla="*/ 0 w 249238"/>
              <a:gd name="T5" fmla="*/ 107156 h 214312"/>
              <a:gd name="T6" fmla="*/ 124619 w 249238"/>
              <a:gd name="T7" fmla="*/ 0 h 2143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49238"/>
              <a:gd name="T13" fmla="*/ 0 h 214312"/>
              <a:gd name="T14" fmla="*/ 249238 w 249238"/>
              <a:gd name="T15" fmla="*/ 214312 h 2143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9238" h="214312">
                <a:moveTo>
                  <a:pt x="0" y="597"/>
                </a:moveTo>
                <a:lnTo>
                  <a:pt x="-312" y="0"/>
                </a:lnTo>
                <a:lnTo>
                  <a:pt x="693" y="597"/>
                </a:lnTo>
                <a:lnTo>
                  <a:pt x="0" y="597"/>
                </a:lnTo>
                <a:close/>
              </a:path>
            </a:pathLst>
          </a:custGeom>
          <a:solidFill>
            <a:srgbClr val="65AC4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373063" y="1793875"/>
            <a:ext cx="71516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es-ES" altLang="es-ES" sz="2400" b="1" u="none" dirty="0">
                <a:solidFill>
                  <a:srgbClr val="333333"/>
                </a:solidFill>
                <a:cs typeface="DejaVu Sans" panose="020B0603030804020204" pitchFamily="34" charset="0"/>
              </a:rPr>
              <a:t>ESCRIBA SU TÍTULO AQUÍ</a:t>
            </a:r>
          </a:p>
        </p:txBody>
      </p:sp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373063" y="2330450"/>
            <a:ext cx="63373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es-ES" altLang="es-ES" sz="2400" u="none" dirty="0">
                <a:solidFill>
                  <a:srgbClr val="808080"/>
                </a:solidFill>
                <a:cs typeface="DejaVu Sans" panose="020B0603030804020204" pitchFamily="34" charset="0"/>
              </a:rPr>
              <a:t>Escriba su subtítulo aquí</a:t>
            </a: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474834" y="2816157"/>
            <a:ext cx="4978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es-ES" altLang="es-ES" sz="1600" u="none" dirty="0">
                <a:solidFill>
                  <a:srgbClr val="808080"/>
                </a:solidFill>
                <a:cs typeface="DejaVu Sans" panose="020B0603030804020204" pitchFamily="34" charset="0"/>
              </a:rPr>
              <a:t>Nombre y apellidos del Autor</a:t>
            </a:r>
          </a:p>
        </p:txBody>
      </p:sp>
      <p:pic>
        <p:nvPicPr>
          <p:cNvPr id="3079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195263"/>
            <a:ext cx="14001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8240"/>
            <a:ext cx="1346330" cy="113159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1258888" y="3795713"/>
            <a:ext cx="74898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es-ES" altLang="es-ES" sz="3600" b="1" u="none">
                <a:solidFill>
                  <a:srgbClr val="65AC4C"/>
                </a:solidFill>
                <a:cs typeface="DejaVu Sans" panose="020B0603030804020204" pitchFamily="34" charset="0"/>
              </a:rPr>
              <a:t>MUCHAS GRACIAS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1187450" y="4275138"/>
            <a:ext cx="64801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es-ES" altLang="es-ES" sz="2800" u="none">
                <a:solidFill>
                  <a:srgbClr val="65AC4C"/>
                </a:solidFill>
                <a:cs typeface="DejaVu Sans" panose="020B0603030804020204" pitchFamily="34" charset="0"/>
              </a:rPr>
              <a:t>por su atención</a:t>
            </a:r>
          </a:p>
        </p:txBody>
      </p:sp>
      <p:sp>
        <p:nvSpPr>
          <p:cNvPr id="19461" name="Line 4"/>
          <p:cNvSpPr>
            <a:spLocks noChangeShapeType="1"/>
          </p:cNvSpPr>
          <p:nvPr/>
        </p:nvSpPr>
        <p:spPr bwMode="auto">
          <a:xfrm>
            <a:off x="3851275" y="4605338"/>
            <a:ext cx="5292725" cy="1587"/>
          </a:xfrm>
          <a:prstGeom prst="line">
            <a:avLst/>
          </a:prstGeom>
          <a:noFill/>
          <a:ln w="9360">
            <a:solidFill>
              <a:srgbClr val="65AC4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425450"/>
            <a:ext cx="4221163" cy="221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0" y="3292475"/>
            <a:ext cx="9142413" cy="1851025"/>
          </a:xfrm>
          <a:prstGeom prst="rect">
            <a:avLst/>
          </a:prstGeom>
          <a:solidFill>
            <a:srgbClr val="65AC4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2411413" y="3867150"/>
            <a:ext cx="7416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es-ES" altLang="es-ES" sz="3600" b="1" u="none">
                <a:solidFill>
                  <a:srgbClr val="FFFFFF"/>
                </a:solidFill>
                <a:cs typeface="DejaVu Sans" panose="020B0603030804020204" pitchFamily="34" charset="0"/>
              </a:rPr>
              <a:t>MUCHAS GRACIAS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203575" y="4313238"/>
            <a:ext cx="7345363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es-ES" altLang="es-ES" sz="2800" u="none">
                <a:solidFill>
                  <a:srgbClr val="FFFFFF"/>
                </a:solidFill>
                <a:cs typeface="DejaVu Sans" panose="020B0603030804020204" pitchFamily="34" charset="0"/>
              </a:rPr>
              <a:t>por su atención</a:t>
            </a:r>
          </a:p>
        </p:txBody>
      </p:sp>
      <p:sp>
        <p:nvSpPr>
          <p:cNvPr id="21509" name="Line 4"/>
          <p:cNvSpPr>
            <a:spLocks noChangeShapeType="1"/>
          </p:cNvSpPr>
          <p:nvPr/>
        </p:nvSpPr>
        <p:spPr bwMode="auto">
          <a:xfrm>
            <a:off x="6083300" y="4648200"/>
            <a:ext cx="3060700" cy="1588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1510" name="Line 5"/>
          <p:cNvSpPr>
            <a:spLocks noChangeShapeType="1"/>
          </p:cNvSpPr>
          <p:nvPr/>
        </p:nvSpPr>
        <p:spPr bwMode="auto">
          <a:xfrm>
            <a:off x="0" y="4668838"/>
            <a:ext cx="2987675" cy="1587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2151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25" y="601663"/>
            <a:ext cx="4462463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83668"/>
            <a:ext cx="4788024" cy="4759831"/>
          </a:xfrm>
          <a:prstGeom prst="rect">
            <a:avLst/>
          </a:prstGeom>
        </p:spPr>
      </p:pic>
      <p:sp>
        <p:nvSpPr>
          <p:cNvPr id="5123" name="AutoShape 5"/>
          <p:cNvSpPr>
            <a:spLocks noChangeArrowheads="1"/>
          </p:cNvSpPr>
          <p:nvPr/>
        </p:nvSpPr>
        <p:spPr bwMode="auto">
          <a:xfrm rot="-1800000">
            <a:off x="350838" y="2552700"/>
            <a:ext cx="249237" cy="214313"/>
          </a:xfrm>
          <a:custGeom>
            <a:avLst/>
            <a:gdLst>
              <a:gd name="T0" fmla="*/ 249237 w 249237"/>
              <a:gd name="T1" fmla="*/ 107157 h 214313"/>
              <a:gd name="T2" fmla="*/ 124619 w 249237"/>
              <a:gd name="T3" fmla="*/ 214313 h 214313"/>
              <a:gd name="T4" fmla="*/ 0 w 249237"/>
              <a:gd name="T5" fmla="*/ 107157 h 214313"/>
              <a:gd name="T6" fmla="*/ 124619 w 249237"/>
              <a:gd name="T7" fmla="*/ 0 h 2143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49237"/>
              <a:gd name="T13" fmla="*/ 0 h 214313"/>
              <a:gd name="T14" fmla="*/ 249237 w 249237"/>
              <a:gd name="T15" fmla="*/ 214313 h 2143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9237" h="214313">
                <a:moveTo>
                  <a:pt x="0" y="597"/>
                </a:moveTo>
                <a:lnTo>
                  <a:pt x="-312" y="0"/>
                </a:lnTo>
                <a:lnTo>
                  <a:pt x="693" y="597"/>
                </a:lnTo>
                <a:lnTo>
                  <a:pt x="0" y="597"/>
                </a:lnTo>
                <a:close/>
              </a:path>
            </a:pathLst>
          </a:custGeom>
          <a:solidFill>
            <a:srgbClr val="65AC4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349488" y="1641140"/>
            <a:ext cx="71516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es-ES" altLang="es-ES" sz="2000" b="1" u="none" dirty="0">
                <a:solidFill>
                  <a:srgbClr val="333333"/>
                </a:solidFill>
                <a:cs typeface="DejaVu Sans" panose="020B0603030804020204" pitchFamily="34" charset="0"/>
              </a:rPr>
              <a:t>ESCRIBA SU TÍTULO AQUÍ</a:t>
            </a:r>
          </a:p>
        </p:txBody>
      </p: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349488" y="2079960"/>
            <a:ext cx="63373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es-ES" altLang="es-ES" sz="1800" u="none" dirty="0">
                <a:solidFill>
                  <a:srgbClr val="808080"/>
                </a:solidFill>
                <a:cs typeface="DejaVu Sans" panose="020B0603030804020204" pitchFamily="34" charset="0"/>
              </a:rPr>
              <a:t>Escriba su subtítulo aquí</a:t>
            </a: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349488" y="2605258"/>
            <a:ext cx="4978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es-ES" altLang="es-ES" sz="1400" u="none" dirty="0">
                <a:solidFill>
                  <a:srgbClr val="808080"/>
                </a:solidFill>
                <a:cs typeface="DejaVu Sans" panose="020B0603030804020204" pitchFamily="34" charset="0"/>
              </a:rPr>
              <a:t>Nombre y apellidos del Autor</a:t>
            </a:r>
          </a:p>
        </p:txBody>
      </p:sp>
      <p:pic>
        <p:nvPicPr>
          <p:cNvPr id="5128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4246563"/>
            <a:ext cx="14192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8240"/>
            <a:ext cx="1346330" cy="113159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234" y="555525"/>
            <a:ext cx="5953765" cy="4575997"/>
          </a:xfrm>
          <a:prstGeom prst="rect">
            <a:avLst/>
          </a:prstGeom>
        </p:spPr>
      </p:pic>
      <p:sp>
        <p:nvSpPr>
          <p:cNvPr id="7174" name="AutoShape 5"/>
          <p:cNvSpPr>
            <a:spLocks noChangeArrowheads="1"/>
          </p:cNvSpPr>
          <p:nvPr/>
        </p:nvSpPr>
        <p:spPr bwMode="auto">
          <a:xfrm rot="-1800000">
            <a:off x="350838" y="2552700"/>
            <a:ext cx="249237" cy="214313"/>
          </a:xfrm>
          <a:custGeom>
            <a:avLst/>
            <a:gdLst>
              <a:gd name="T0" fmla="*/ 249237 w 249237"/>
              <a:gd name="T1" fmla="*/ 107157 h 214313"/>
              <a:gd name="T2" fmla="*/ 124619 w 249237"/>
              <a:gd name="T3" fmla="*/ 214313 h 214313"/>
              <a:gd name="T4" fmla="*/ 0 w 249237"/>
              <a:gd name="T5" fmla="*/ 107157 h 214313"/>
              <a:gd name="T6" fmla="*/ 124619 w 249237"/>
              <a:gd name="T7" fmla="*/ 0 h 2143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49237"/>
              <a:gd name="T13" fmla="*/ 0 h 214313"/>
              <a:gd name="T14" fmla="*/ 249237 w 249237"/>
              <a:gd name="T15" fmla="*/ 214313 h 2143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9237" h="214313">
                <a:moveTo>
                  <a:pt x="0" y="597"/>
                </a:moveTo>
                <a:lnTo>
                  <a:pt x="-312" y="0"/>
                </a:lnTo>
                <a:lnTo>
                  <a:pt x="693" y="597"/>
                </a:lnTo>
                <a:lnTo>
                  <a:pt x="0" y="597"/>
                </a:lnTo>
                <a:close/>
              </a:path>
            </a:pathLst>
          </a:custGeom>
          <a:solidFill>
            <a:srgbClr val="65AC4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7175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4246563"/>
            <a:ext cx="14192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49488" y="1641140"/>
            <a:ext cx="71516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es-ES" altLang="es-ES" sz="2000" b="1" u="none" dirty="0">
                <a:solidFill>
                  <a:srgbClr val="333333"/>
                </a:solidFill>
                <a:cs typeface="DejaVu Sans" panose="020B0603030804020204" pitchFamily="34" charset="0"/>
              </a:rPr>
              <a:t>ESCRIBA SU TÍTULO AQUÍ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49488" y="2079960"/>
            <a:ext cx="63373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es-ES" altLang="es-ES" sz="1800" u="none" dirty="0">
                <a:solidFill>
                  <a:srgbClr val="808080"/>
                </a:solidFill>
                <a:cs typeface="DejaVu Sans" panose="020B0603030804020204" pitchFamily="34" charset="0"/>
              </a:rPr>
              <a:t>Escriba su subtítulo aquí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49488" y="2605258"/>
            <a:ext cx="4978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es-ES" altLang="es-ES" sz="1400" u="none" dirty="0">
                <a:solidFill>
                  <a:srgbClr val="808080"/>
                </a:solidFill>
                <a:cs typeface="DejaVu Sans" panose="020B0603030804020204" pitchFamily="34" charset="0"/>
              </a:rPr>
              <a:t>Nombre y apellidos del Autor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8240"/>
            <a:ext cx="1346330" cy="113159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0"/>
          <a:stretch/>
        </p:blipFill>
        <p:spPr>
          <a:xfrm>
            <a:off x="0" y="699542"/>
            <a:ext cx="4975620" cy="4392488"/>
          </a:xfrm>
          <a:prstGeom prst="rect">
            <a:avLst/>
          </a:prstGeom>
        </p:spPr>
      </p:pic>
      <p:sp>
        <p:nvSpPr>
          <p:cNvPr id="9219" name="AutoShape 5"/>
          <p:cNvSpPr>
            <a:spLocks noChangeArrowheads="1"/>
          </p:cNvSpPr>
          <p:nvPr/>
        </p:nvSpPr>
        <p:spPr bwMode="auto">
          <a:xfrm rot="-1800000">
            <a:off x="4108450" y="2552700"/>
            <a:ext cx="249238" cy="214313"/>
          </a:xfrm>
          <a:custGeom>
            <a:avLst/>
            <a:gdLst>
              <a:gd name="T0" fmla="*/ 249238 w 249238"/>
              <a:gd name="T1" fmla="*/ 107157 h 214313"/>
              <a:gd name="T2" fmla="*/ 124619 w 249238"/>
              <a:gd name="T3" fmla="*/ 214313 h 214313"/>
              <a:gd name="T4" fmla="*/ 0 w 249238"/>
              <a:gd name="T5" fmla="*/ 107157 h 214313"/>
              <a:gd name="T6" fmla="*/ 124619 w 249238"/>
              <a:gd name="T7" fmla="*/ 0 h 2143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49238"/>
              <a:gd name="T13" fmla="*/ 0 h 214313"/>
              <a:gd name="T14" fmla="*/ 249238 w 249238"/>
              <a:gd name="T15" fmla="*/ 214313 h 2143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9238" h="214313">
                <a:moveTo>
                  <a:pt x="0" y="597"/>
                </a:moveTo>
                <a:lnTo>
                  <a:pt x="-312" y="0"/>
                </a:lnTo>
                <a:lnTo>
                  <a:pt x="693" y="597"/>
                </a:lnTo>
                <a:lnTo>
                  <a:pt x="0" y="597"/>
                </a:lnTo>
                <a:close/>
              </a:path>
            </a:pathLst>
          </a:custGeom>
          <a:solidFill>
            <a:srgbClr val="65AC4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9223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4156075"/>
            <a:ext cx="14192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860032" y="1391608"/>
            <a:ext cx="71516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es-ES" altLang="es-ES" sz="2000" b="1" u="none" dirty="0">
                <a:solidFill>
                  <a:srgbClr val="333333"/>
                </a:solidFill>
                <a:cs typeface="DejaVu Sans" panose="020B0603030804020204" pitchFamily="34" charset="0"/>
              </a:rPr>
              <a:t>ESCRIBA SU TÍTULO AQUÍ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860032" y="1830428"/>
            <a:ext cx="63373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es-ES" altLang="es-ES" sz="1800" u="none" dirty="0">
                <a:solidFill>
                  <a:srgbClr val="808080"/>
                </a:solidFill>
                <a:cs typeface="DejaVu Sans" panose="020B0603030804020204" pitchFamily="34" charset="0"/>
              </a:rPr>
              <a:t>Escriba su subtítulo aquí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860032" y="2355726"/>
            <a:ext cx="4978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es-ES" altLang="es-ES" sz="1400" u="none" dirty="0">
                <a:solidFill>
                  <a:srgbClr val="808080"/>
                </a:solidFill>
                <a:cs typeface="DejaVu Sans" panose="020B0603030804020204" pitchFamily="34" charset="0"/>
              </a:rPr>
              <a:t>Nombre y apellidos del Autor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710" y="133747"/>
            <a:ext cx="1346330" cy="113159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52403" cy="4731990"/>
          </a:xfrm>
          <a:prstGeom prst="rect">
            <a:avLst/>
          </a:prstGeom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5155594" y="2471728"/>
            <a:ext cx="71516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es-ES" altLang="es-ES" sz="2000" b="1" u="none" dirty="0">
                <a:solidFill>
                  <a:srgbClr val="333333"/>
                </a:solidFill>
                <a:cs typeface="DejaVu Sans" panose="020B0603030804020204" pitchFamily="34" charset="0"/>
              </a:rPr>
              <a:t>ESCRIBA SU TÍTULO AQUÍ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155594" y="2910548"/>
            <a:ext cx="63373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es-ES" altLang="es-ES" sz="1800" u="none" dirty="0">
                <a:solidFill>
                  <a:srgbClr val="808080"/>
                </a:solidFill>
                <a:cs typeface="DejaVu Sans" panose="020B0603030804020204" pitchFamily="34" charset="0"/>
              </a:rPr>
              <a:t>Escriba su subtítulo aquí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155594" y="3435846"/>
            <a:ext cx="4978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es-ES" altLang="es-ES" sz="1400" u="none" dirty="0">
                <a:solidFill>
                  <a:srgbClr val="808080"/>
                </a:solidFill>
                <a:cs typeface="DejaVu Sans" panose="020B0603030804020204" pitchFamily="34" charset="0"/>
              </a:rPr>
              <a:t>Nombre y apellidos del Autor</a:t>
            </a:r>
          </a:p>
        </p:txBody>
      </p:sp>
      <p:pic>
        <p:nvPicPr>
          <p:cNvPr id="7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4156075"/>
            <a:ext cx="14192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079" y="195486"/>
            <a:ext cx="1346330" cy="113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66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763713" y="771525"/>
            <a:ext cx="44608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es-ES" altLang="es-ES" sz="1600" b="1" u="none">
                <a:solidFill>
                  <a:srgbClr val="333333"/>
                </a:solidFill>
                <a:cs typeface="DejaVu Sans" panose="020B0603030804020204" pitchFamily="34" charset="0"/>
              </a:rPr>
              <a:t>1. PRIMER APARTADO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016125" y="1250950"/>
            <a:ext cx="5110163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85750" indent="-284163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  <a:buClr>
                <a:srgbClr val="808080"/>
              </a:buClr>
              <a:buFont typeface="Arial" panose="020B0604020202020204" pitchFamily="34" charset="0"/>
              <a:buChar char="•"/>
            </a:pPr>
            <a:r>
              <a:rPr lang="es-ES" altLang="es-ES" sz="1400" u="none">
                <a:solidFill>
                  <a:srgbClr val="808080"/>
                </a:solidFill>
                <a:cs typeface="DejaVu Sans" panose="020B0603030804020204" pitchFamily="34" charset="0"/>
              </a:rPr>
              <a:t>Subapartado 1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Clr>
                <a:srgbClr val="808080"/>
              </a:buClr>
              <a:buFont typeface="Arial" panose="020B0604020202020204" pitchFamily="34" charset="0"/>
              <a:buChar char="•"/>
            </a:pPr>
            <a:r>
              <a:rPr lang="es-ES" altLang="es-ES" sz="1400" u="none">
                <a:solidFill>
                  <a:srgbClr val="808080"/>
                </a:solidFill>
                <a:cs typeface="DejaVu Sans" panose="020B0603030804020204" pitchFamily="34" charset="0"/>
              </a:rPr>
              <a:t>Subapartado 2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Clr>
                <a:srgbClr val="808080"/>
              </a:buClr>
              <a:buFont typeface="Arial" panose="020B0604020202020204" pitchFamily="34" charset="0"/>
              <a:buChar char="•"/>
            </a:pPr>
            <a:r>
              <a:rPr lang="es-ES" altLang="es-ES" sz="1400" u="none">
                <a:solidFill>
                  <a:srgbClr val="808080"/>
                </a:solidFill>
                <a:cs typeface="DejaVu Sans" panose="020B0603030804020204" pitchFamily="34" charset="0"/>
              </a:rPr>
              <a:t>Subapartado 3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 u="none">
              <a:cs typeface="DejaVu Sans" panose="020B0603030804020204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843213" y="2139950"/>
            <a:ext cx="44608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es-ES" altLang="es-ES" sz="1600" b="1" u="none">
                <a:solidFill>
                  <a:srgbClr val="333333"/>
                </a:solidFill>
                <a:cs typeface="DejaVu Sans" panose="020B0603030804020204" pitchFamily="34" charset="0"/>
              </a:rPr>
              <a:t>2. SEGUNDO APARTADO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059113" y="2611438"/>
            <a:ext cx="541020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85750" indent="-284163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  <a:buClr>
                <a:srgbClr val="808080"/>
              </a:buClr>
              <a:buFont typeface="Arial" panose="020B0604020202020204" pitchFamily="34" charset="0"/>
              <a:buChar char="•"/>
            </a:pPr>
            <a:r>
              <a:rPr lang="es-ES" altLang="es-ES" sz="1400" u="none">
                <a:solidFill>
                  <a:srgbClr val="808080"/>
                </a:solidFill>
                <a:cs typeface="DejaVu Sans" panose="020B0603030804020204" pitchFamily="34" charset="0"/>
              </a:rPr>
              <a:t>Subapartado 1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Clr>
                <a:srgbClr val="808080"/>
              </a:buClr>
              <a:buFont typeface="Arial" panose="020B0604020202020204" pitchFamily="34" charset="0"/>
              <a:buChar char="•"/>
            </a:pPr>
            <a:r>
              <a:rPr lang="es-ES" altLang="es-ES" sz="1400" u="none">
                <a:solidFill>
                  <a:srgbClr val="808080"/>
                </a:solidFill>
                <a:cs typeface="DejaVu Sans" panose="020B0603030804020204" pitchFamily="34" charset="0"/>
              </a:rPr>
              <a:t>Subapartado 2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Clr>
                <a:srgbClr val="808080"/>
              </a:buClr>
              <a:buFont typeface="Arial" panose="020B0604020202020204" pitchFamily="34" charset="0"/>
              <a:buChar char="•"/>
            </a:pPr>
            <a:r>
              <a:rPr lang="es-ES" altLang="es-ES" sz="1400" u="none">
                <a:solidFill>
                  <a:srgbClr val="808080"/>
                </a:solidFill>
                <a:cs typeface="DejaVu Sans" panose="020B0603030804020204" pitchFamily="34" charset="0"/>
              </a:rPr>
              <a:t>Subapartado 3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 u="none">
              <a:cs typeface="DejaVu Sans" panose="020B0603030804020204" pitchFamily="34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908175" y="3579813"/>
            <a:ext cx="44608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es-ES" altLang="es-ES" sz="1600" b="1" u="none">
                <a:solidFill>
                  <a:srgbClr val="333333"/>
                </a:solidFill>
                <a:cs typeface="DejaVu Sans" panose="020B0603030804020204" pitchFamily="34" charset="0"/>
              </a:rPr>
              <a:t>3. TERCER APARTADO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112963" y="4097338"/>
            <a:ext cx="5386387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85750" indent="-284163"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  <a:buClr>
                <a:srgbClr val="808080"/>
              </a:buClr>
              <a:buFont typeface="Arial" panose="020B0604020202020204" pitchFamily="34" charset="0"/>
              <a:buChar char="•"/>
            </a:pPr>
            <a:r>
              <a:rPr lang="es-ES" altLang="es-ES" sz="1400" u="none">
                <a:solidFill>
                  <a:srgbClr val="808080"/>
                </a:solidFill>
                <a:cs typeface="DejaVu Sans" panose="020B0603030804020204" pitchFamily="34" charset="0"/>
              </a:rPr>
              <a:t>Subapartado 1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Clr>
                <a:srgbClr val="808080"/>
              </a:buClr>
              <a:buFont typeface="Arial" panose="020B0604020202020204" pitchFamily="34" charset="0"/>
              <a:buChar char="•"/>
            </a:pPr>
            <a:r>
              <a:rPr lang="es-ES" altLang="es-ES" sz="1400" u="none">
                <a:solidFill>
                  <a:srgbClr val="808080"/>
                </a:solidFill>
                <a:cs typeface="DejaVu Sans" panose="020B0603030804020204" pitchFamily="34" charset="0"/>
              </a:rPr>
              <a:t>Subapartado 2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Clr>
                <a:srgbClr val="808080"/>
              </a:buClr>
              <a:buFont typeface="Arial" panose="020B0604020202020204" pitchFamily="34" charset="0"/>
              <a:buChar char="•"/>
            </a:pPr>
            <a:r>
              <a:rPr lang="es-ES" altLang="es-ES" sz="1400" u="none">
                <a:solidFill>
                  <a:srgbClr val="808080"/>
                </a:solidFill>
                <a:cs typeface="DejaVu Sans" panose="020B0603030804020204" pitchFamily="34" charset="0"/>
              </a:rPr>
              <a:t>Subapartado 3</a:t>
            </a:r>
          </a:p>
          <a:p>
            <a:pPr eaLnBrk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 u="none">
              <a:cs typeface="DejaVu Sans" panose="020B0603030804020204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6599238" y="1047750"/>
            <a:ext cx="200501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es-ES" altLang="es-ES" sz="1700" u="none">
                <a:solidFill>
                  <a:srgbClr val="FFFFFF"/>
                </a:solidFill>
                <a:cs typeface="DejaVu Sans" panose="020B0603030804020204" pitchFamily="34" charset="0"/>
              </a:rPr>
              <a:t>DE CONTENIDOS</a:t>
            </a:r>
          </a:p>
        </p:txBody>
      </p:sp>
      <p:sp>
        <p:nvSpPr>
          <p:cNvPr id="11274" name="CuadroTexto 1"/>
          <p:cNvSpPr txBox="1">
            <a:spLocks noChangeArrowheads="1"/>
          </p:cNvSpPr>
          <p:nvPr/>
        </p:nvSpPr>
        <p:spPr bwMode="auto">
          <a:xfrm>
            <a:off x="6557963" y="428625"/>
            <a:ext cx="21050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altLang="es-ES" sz="4400" u="none">
                <a:solidFill>
                  <a:srgbClr val="FFFFFF"/>
                </a:solidFill>
                <a:cs typeface="DejaVu Sans" panose="020B0603030804020204" pitchFamily="34" charset="0"/>
              </a:rPr>
              <a:t>ÍNDICE</a:t>
            </a:r>
            <a:endParaRPr lang="es-ES" altLang="es-ES" sz="2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1"/>
          <p:cNvSpPr>
            <a:spLocks noChangeShapeType="1"/>
          </p:cNvSpPr>
          <p:nvPr/>
        </p:nvSpPr>
        <p:spPr bwMode="auto">
          <a:xfrm flipV="1">
            <a:off x="428625" y="1539875"/>
            <a:ext cx="3422650" cy="23813"/>
          </a:xfrm>
          <a:prstGeom prst="line">
            <a:avLst/>
          </a:prstGeom>
          <a:noFill/>
          <a:ln w="9360">
            <a:solidFill>
              <a:srgbClr val="65AC4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611188" y="339725"/>
            <a:ext cx="5507037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13316" name="Line 3"/>
          <p:cNvSpPr>
            <a:spLocks noChangeShapeType="1"/>
          </p:cNvSpPr>
          <p:nvPr/>
        </p:nvSpPr>
        <p:spPr bwMode="auto">
          <a:xfrm>
            <a:off x="428625" y="4732338"/>
            <a:ext cx="6877050" cy="1587"/>
          </a:xfrm>
          <a:prstGeom prst="line">
            <a:avLst/>
          </a:prstGeom>
          <a:noFill/>
          <a:ln w="9360">
            <a:solidFill>
              <a:srgbClr val="00853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430213" y="4757738"/>
            <a:ext cx="4678362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es-ES" altLang="es-ES" sz="1100" u="none">
                <a:cs typeface="DejaVu Sans" panose="020B0603030804020204" pitchFamily="34" charset="0"/>
              </a:rPr>
              <a:t>Escriba aquí sus reseñas</a:t>
            </a:r>
          </a:p>
        </p:txBody>
      </p:sp>
      <p:pic>
        <p:nvPicPr>
          <p:cNvPr id="13319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75" y="4375150"/>
            <a:ext cx="13620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428625" y="1255713"/>
            <a:ext cx="71516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es-ES" altLang="es-ES" sz="1800" b="1" u="none">
                <a:solidFill>
                  <a:srgbClr val="333333"/>
                </a:solidFill>
                <a:cs typeface="DejaVu Sans" panose="020B0603030804020204" pitchFamily="34" charset="0"/>
              </a:rPr>
              <a:t>ESCRIBA SU TÍTULO AQUÍ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4757"/>
            <a:ext cx="3203848" cy="74542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1"/>
          <p:cNvSpPr>
            <a:spLocks noChangeShapeType="1"/>
          </p:cNvSpPr>
          <p:nvPr/>
        </p:nvSpPr>
        <p:spPr bwMode="auto">
          <a:xfrm>
            <a:off x="611188" y="915988"/>
            <a:ext cx="5545137" cy="1587"/>
          </a:xfrm>
          <a:prstGeom prst="line">
            <a:avLst/>
          </a:prstGeom>
          <a:noFill/>
          <a:ln w="9360">
            <a:solidFill>
              <a:srgbClr val="65AC4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611188" y="339725"/>
            <a:ext cx="5507037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15364" name="Line 3"/>
          <p:cNvSpPr>
            <a:spLocks noChangeShapeType="1"/>
          </p:cNvSpPr>
          <p:nvPr/>
        </p:nvSpPr>
        <p:spPr bwMode="auto">
          <a:xfrm>
            <a:off x="682625" y="4732338"/>
            <a:ext cx="5616575" cy="1587"/>
          </a:xfrm>
          <a:prstGeom prst="line">
            <a:avLst/>
          </a:prstGeom>
          <a:noFill/>
          <a:ln w="9360">
            <a:solidFill>
              <a:srgbClr val="00853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684213" y="4757738"/>
            <a:ext cx="4678362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es-ES" altLang="es-ES" sz="1100" u="none">
                <a:cs typeface="DejaVu Sans" panose="020B0603030804020204" pitchFamily="34" charset="0"/>
              </a:rPr>
              <a:t>Escriba aquí sus reseñas</a:t>
            </a:r>
          </a:p>
        </p:txBody>
      </p:sp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3" y="3959225"/>
            <a:ext cx="3125787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106" y="195486"/>
            <a:ext cx="1346330" cy="113159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1"/>
          <p:cNvSpPr>
            <a:spLocks noChangeShapeType="1"/>
          </p:cNvSpPr>
          <p:nvPr/>
        </p:nvSpPr>
        <p:spPr bwMode="auto">
          <a:xfrm>
            <a:off x="611188" y="915988"/>
            <a:ext cx="5545137" cy="1587"/>
          </a:xfrm>
          <a:prstGeom prst="line">
            <a:avLst/>
          </a:prstGeom>
          <a:noFill/>
          <a:ln w="9360">
            <a:solidFill>
              <a:srgbClr val="65AC4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611188" y="339725"/>
            <a:ext cx="5507037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17412" name="Line 3"/>
          <p:cNvSpPr>
            <a:spLocks noChangeShapeType="1"/>
          </p:cNvSpPr>
          <p:nvPr/>
        </p:nvSpPr>
        <p:spPr bwMode="auto">
          <a:xfrm>
            <a:off x="682625" y="4732338"/>
            <a:ext cx="6121400" cy="1587"/>
          </a:xfrm>
          <a:prstGeom prst="line">
            <a:avLst/>
          </a:prstGeom>
          <a:noFill/>
          <a:ln w="9360">
            <a:solidFill>
              <a:srgbClr val="00853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684213" y="4757738"/>
            <a:ext cx="4678362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es-ES" altLang="es-ES" sz="1100" u="none">
                <a:cs typeface="DejaVu Sans" panose="020B0603030804020204" pitchFamily="34" charset="0"/>
              </a:rPr>
              <a:t>Escriba aquí sus reseñas</a:t>
            </a:r>
          </a:p>
        </p:txBody>
      </p:sp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3906838"/>
            <a:ext cx="3378200" cy="123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95486"/>
            <a:ext cx="1346330" cy="113159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ES" sz="1800" b="0" i="0" u="sng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ES" sz="1800" b="0" i="0" u="sng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134</Words>
  <Application>Microsoft Office PowerPoint</Application>
  <PresentationFormat>Presentación en pantalla (16:9)</PresentationFormat>
  <Paragraphs>47</Paragraphs>
  <Slides>11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Microsoft YaHei</vt:lpstr>
      <vt:lpstr>Arial</vt:lpstr>
      <vt:lpstr>DejaVu Sans</vt:lpstr>
      <vt:lpstr>Segoe UI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xavi</dc:creator>
  <cp:lastModifiedBy>Belmonte Martinez, Pedro Jose</cp:lastModifiedBy>
  <cp:revision>32</cp:revision>
  <cp:lastPrinted>1601-01-01T00:00:00Z</cp:lastPrinted>
  <dcterms:created xsi:type="dcterms:W3CDTF">2017-03-22T17:06:12Z</dcterms:created>
  <dcterms:modified xsi:type="dcterms:W3CDTF">2023-12-22T11:23:30Z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X</vt:lpwstr>
  </property>
  <property fmtid="{D5CDD505-2E9C-101B-9397-08002B2CF9AE}" pid="4" name="ContentTypeId">
    <vt:lpwstr>0x010100860343B9F804F547BAD5EF51964473CA</vt:lpwstr>
  </property>
  <property fmtid="{D5CDD505-2E9C-101B-9397-08002B2CF9AE}" pid="5" name="HiddenSlides">
    <vt:i4>0</vt:i4>
  </property>
  <property fmtid="{D5CDD505-2E9C-101B-9397-08002B2CF9AE}" pid="6" name="HyperlinksChanged">
    <vt:bool>false</vt:bool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0</vt:i4>
  </property>
  <property fmtid="{D5CDD505-2E9C-101B-9397-08002B2CF9AE}" pid="10" name="PresentationFormat">
    <vt:lpwstr>Presentación en pantalla (16:9)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12</vt:i4>
  </property>
</Properties>
</file>