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512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58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85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093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620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078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607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668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055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071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153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95B6-DC12-42C5-B037-FCD97D24AF48}" type="datetimeFigureOut">
              <a:rPr lang="es-ES_tradnl" smtClean="0"/>
              <a:t>15/10/2021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AEA7-BB4A-4EBD-9E75-F88E8A01E7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38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60" y="44624"/>
            <a:ext cx="1800200" cy="173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06" y="1516753"/>
            <a:ext cx="2123728" cy="272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02415"/>
            <a:ext cx="1275293" cy="2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68361"/>
            <a:ext cx="2257246" cy="23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41" y="4395395"/>
            <a:ext cx="2200159" cy="227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850" y="4465312"/>
            <a:ext cx="2318574" cy="222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607" y="4436503"/>
            <a:ext cx="2002145" cy="225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02415"/>
            <a:ext cx="2064474" cy="227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173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2</cp:revision>
  <dcterms:created xsi:type="dcterms:W3CDTF">2021-10-14T22:22:28Z</dcterms:created>
  <dcterms:modified xsi:type="dcterms:W3CDTF">2021-10-14T22:36:58Z</dcterms:modified>
</cp:coreProperties>
</file>